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8.png" ContentType="image/png"/>
  <Override PartName="/ppt/media/image4.png" ContentType="image/png"/>
  <Override PartName="/ppt/media/image17.png" ContentType="image/png"/>
  <Override PartName="/ppt/media/image13.png" ContentType="image/png"/>
  <Override PartName="/ppt/media/image9.png" ContentType="image/png"/>
  <Override PartName="/ppt/media/image5.png" ContentType="image/png"/>
  <Override PartName="/ppt/media/image1.png" ContentType="image/png"/>
  <Override PartName="/ppt/media/image20.png" ContentType="image/png"/>
  <Override PartName="/ppt/media/image18.png" ContentType="image/png"/>
  <Override PartName="/ppt/media/image14.png" ContentType="image/png"/>
  <Override PartName="/ppt/media/image10.png" ContentType="image/png"/>
  <Override PartName="/ppt/media/image6.png" ContentType="image/png"/>
  <Override PartName="/ppt/media/image2.png" ContentType="image/png"/>
  <Override PartName="/ppt/media/image19.png" ContentType="image/png"/>
  <Override PartName="/ppt/media/image15.png" ContentType="image/png"/>
  <Override PartName="/ppt/media/image11.png" ContentType="image/png"/>
  <Override PartName="/ppt/media/image7.png" ContentType="image/png"/>
  <Override PartName="/ppt/media/image3.png" ContentType="image/png"/>
  <Override PartName="/ppt/media/image16.png" ContentType="image/png"/>
  <Override PartName="/ppt/media/image12.png" ContentType="image/png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1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6.xml.rels" ContentType="application/vnd.openxmlformats-package.relationships+xml"/>
  <Override PartName="/ppt/slides/_rels/slide11.xml.rels" ContentType="application/vnd.openxmlformats-package.relationships+xml"/>
  <Override PartName="/ppt/slides/_rels/slide15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fr-FR" sz="6000">
                <a:solidFill>
                  <a:srgbClr val="000000"/>
                </a:solidFill>
                <a:latin typeface="Calibri Light"/>
              </a:rPr>
              <a:t>Для правки текста заголовка щелкните мышьюModifiez le style du titre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>
                <a:solidFill>
                  <a:srgbClr val="000000"/>
                </a:solidFill>
                <a:latin typeface="Calibri"/>
              </a:rPr>
              <a:t>22.4.14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1B203838-8E98-4122-BE4D-DD05B16C9EE7}" type="slidenum">
              <a:rPr lang="ru-RU">
                <a:solidFill>
                  <a:srgbClr val="000000"/>
                </a:solidFill>
                <a:latin typeface="Calibri"/>
              </a:rPr>
              <a:t>&lt;номер&gt;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fr-FR"/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/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/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/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/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/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/>
              <a:t>Седьмой уровень структуры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fr-FR" sz="4400">
                <a:solidFill>
                  <a:srgbClr val="000000"/>
                </a:solidFill>
                <a:latin typeface="Calibri Light"/>
              </a:rPr>
              <a:t>Для правки текста заголовка щелкните мышьюModifiez le style du titre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Седьмой уровень структурыModifiez les styles du texte du masque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fr-FR" sz="2400">
                <a:solidFill>
                  <a:srgbClr val="000000"/>
                </a:solidFill>
                <a:latin typeface="Calibri"/>
              </a:rPr>
              <a:t>Deuxième niveau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fr-FR" sz="2000">
                <a:solidFill>
                  <a:srgbClr val="000000"/>
                </a:solidFill>
                <a:latin typeface="Calibri"/>
              </a:rPr>
              <a:t>Troisième niveau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fr-FR">
                <a:solidFill>
                  <a:srgbClr val="000000"/>
                </a:solidFill>
                <a:latin typeface="Calibri"/>
              </a:rPr>
              <a:t>Quatrième niveau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fr-FR">
                <a:solidFill>
                  <a:srgbClr val="000000"/>
                </a:solidFill>
                <a:latin typeface="Calibri"/>
              </a:rPr>
              <a:t>Cinquième niveau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>
                <a:solidFill>
                  <a:srgbClr val="000000"/>
                </a:solidFill>
                <a:latin typeface="Calibri"/>
              </a:rPr>
              <a:t>22.4.14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F62E4799-944C-403F-B29D-4EEBBF26146F}" type="slidenum">
              <a:rPr lang="ru-RU">
                <a:solidFill>
                  <a:srgbClr val="000000"/>
                </a:solidFill>
                <a:latin typeface="Calibri"/>
              </a:rPr>
              <a:t>&lt;номер&gt;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mailto:familleluquet13@gmail.com" TargetMode="External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fr-FR" sz="6000">
                <a:solidFill>
                  <a:srgbClr val="000000"/>
                </a:solidFill>
                <a:latin typeface="Calibri Light"/>
              </a:rPr>
              <a:t>Alpha 2</a:t>
            </a:r>
            <a:r>
              <a:rPr lang="fr-FR" sz="6000">
                <a:solidFill>
                  <a:srgbClr val="000000"/>
                </a:solidFill>
                <a:latin typeface="Calibri Light"/>
              </a:rPr>
              <a:t>
</a:t>
            </a:r>
            <a:r>
              <a:rPr lang="fr-FR" sz="6000">
                <a:solidFill>
                  <a:srgbClr val="000000"/>
                </a:solidFill>
                <a:latin typeface="Calibri Light"/>
              </a:rPr>
              <a:t>Part 1 review (Chrome)</a:t>
            </a:r>
            <a:endParaRPr/>
          </a:p>
        </p:txBody>
      </p:sp>
      <p:sp>
        <p:nvSpPr>
          <p:cNvPr id="75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ru-RU" sz="2400">
                <a:solidFill>
                  <a:srgbClr val="000000"/>
                </a:solidFill>
                <a:latin typeface="Calibri"/>
              </a:rPr>
              <a:t>03/04/2014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6" name="Imag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11280"/>
            <a:ext cx="11296440" cy="3665160"/>
          </a:xfrm>
          <a:prstGeom prst="rect">
            <a:avLst/>
          </a:prstGeom>
        </p:spPr>
      </p:pic>
      <p:pic>
        <p:nvPicPr>
          <p:cNvPr descr="" id="117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2000" y="2889360"/>
            <a:ext cx="7018200" cy="3758760"/>
          </a:xfrm>
          <a:prstGeom prst="rect">
            <a:avLst/>
          </a:prstGeom>
        </p:spPr>
      </p:pic>
      <p:sp>
        <p:nvSpPr>
          <p:cNvPr id="118" name="CustomShape 1"/>
          <p:cNvSpPr/>
          <p:nvPr/>
        </p:nvSpPr>
        <p:spPr>
          <a:xfrm>
            <a:off x="8154720" y="5596560"/>
            <a:ext cx="3864240" cy="622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200">
                <a:solidFill>
                  <a:srgbClr val="ff0000"/>
                </a:solidFill>
                <a:latin typeface="Calibri"/>
              </a:rPr>
              <a:t>Storage capacity doesn’t match ??? Storage from report seems wrong.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9" name="CustomShape 2"/>
          <p:cNvSpPr/>
          <p:nvPr/>
        </p:nvSpPr>
        <p:spPr>
          <a:xfrm flipH="1">
            <a:off x="5771520" y="5705640"/>
            <a:ext cx="2382120" cy="63792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20" name="CustomShape 3"/>
          <p:cNvSpPr/>
          <p:nvPr/>
        </p:nvSpPr>
        <p:spPr>
          <a:xfrm flipV="1">
            <a:off x="8154720" y="1819440"/>
            <a:ext cx="83880" cy="388584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21" name="TextShape 4"/>
          <p:cNvSpPr txBox="1"/>
          <p:nvPr/>
        </p:nvSpPr>
        <p:spPr>
          <a:xfrm>
            <a:off x="0" y="-37080"/>
            <a:ext cx="10515240" cy="6480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2800">
                <a:solidFill>
                  <a:srgbClr val="000000"/>
                </a:solidFill>
                <a:latin typeface="Calibri Light"/>
              </a:rPr>
              <a:t>Reports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22" name="Imag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560" y="1523160"/>
            <a:ext cx="9349560" cy="3567600"/>
          </a:xfrm>
          <a:prstGeom prst="rect">
            <a:avLst/>
          </a:prstGeom>
        </p:spPr>
      </p:pic>
      <p:sp>
        <p:nvSpPr>
          <p:cNvPr id="123" name="CustomShape 1"/>
          <p:cNvSpPr/>
          <p:nvPr/>
        </p:nvSpPr>
        <p:spPr>
          <a:xfrm>
            <a:off x="8154720" y="5596560"/>
            <a:ext cx="3864240" cy="622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200">
                <a:solidFill>
                  <a:srgbClr val="ff0000"/>
                </a:solidFill>
                <a:latin typeface="Calibri"/>
              </a:rPr>
              <a:t>Not updated accurately. Take cumulated storage, but don’t take into account when files are deleted</a:t>
            </a:r>
            <a:r>
              <a:rPr lang="ru-RU" sz="1100">
                <a:solidFill>
                  <a:srgbClr val="ff0000"/>
                </a:solidFill>
                <a:latin typeface="Calibri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4" name="CustomShape 2"/>
          <p:cNvSpPr/>
          <p:nvPr/>
        </p:nvSpPr>
        <p:spPr>
          <a:xfrm flipH="1" flipV="1">
            <a:off x="6655680" y="3992040"/>
            <a:ext cx="1953720" cy="160416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25" name="CustomShape 3"/>
          <p:cNvSpPr/>
          <p:nvPr/>
        </p:nvSpPr>
        <p:spPr>
          <a:xfrm flipH="1">
            <a:off x="7963560" y="1274760"/>
            <a:ext cx="1887480" cy="263808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26" name="CustomShape 4"/>
          <p:cNvSpPr/>
          <p:nvPr/>
        </p:nvSpPr>
        <p:spPr>
          <a:xfrm>
            <a:off x="9106560" y="611280"/>
            <a:ext cx="2817720" cy="927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100">
                <a:solidFill>
                  <a:srgbClr val="00b050"/>
                </a:solidFill>
                <a:latin typeface="Calibri"/>
              </a:rPr>
              <a:t>Warning message before delete:OK </a:t>
            </a:r>
            <a:endParaRPr/>
          </a:p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But inside the warning popup, remind the email that is about to be deleted to avoid any mistake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7" name="CustomShape 5"/>
          <p:cNvSpPr/>
          <p:nvPr/>
        </p:nvSpPr>
        <p:spPr>
          <a:xfrm flipH="1" flipV="1">
            <a:off x="2818080" y="3306960"/>
            <a:ext cx="5657040" cy="228888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28" name="CustomShape 6"/>
          <p:cNvSpPr/>
          <p:nvPr/>
        </p:nvSpPr>
        <p:spPr>
          <a:xfrm>
            <a:off x="0" y="-37080"/>
            <a:ext cx="10515240" cy="6480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ru-RU" sz="2800">
                <a:solidFill>
                  <a:srgbClr val="000000"/>
                </a:solidFill>
                <a:latin typeface="Calibri Light"/>
              </a:rPr>
              <a:t>Reports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35040" y="1914480"/>
            <a:ext cx="10515240" cy="1325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fr-FR" sz="4400">
                <a:solidFill>
                  <a:srgbClr val="000000"/>
                </a:solidFill>
                <a:latin typeface="Calibri Light"/>
              </a:rPr>
              <a:t>Vault review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30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64040" y="1242360"/>
            <a:ext cx="4261320" cy="4146120"/>
          </a:xfrm>
          <a:prstGeom prst="rect">
            <a:avLst/>
          </a:prstGeom>
        </p:spPr>
      </p:pic>
      <p:sp>
        <p:nvSpPr>
          <p:cNvPr id="131" name="CustomShape 1"/>
          <p:cNvSpPr/>
          <p:nvPr/>
        </p:nvSpPr>
        <p:spPr>
          <a:xfrm flipH="1">
            <a:off x="1769400" y="1555920"/>
            <a:ext cx="3183120" cy="88848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32" name="CustomShape 2"/>
          <p:cNvSpPr/>
          <p:nvPr/>
        </p:nvSpPr>
        <p:spPr>
          <a:xfrm>
            <a:off x="4876920" y="2485800"/>
            <a:ext cx="2817720" cy="257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Please use LINKAVIE green</a:t>
            </a:r>
            <a:endParaRPr/>
          </a:p>
        </p:txBody>
      </p:sp>
      <p:pic>
        <p:nvPicPr>
          <p:cNvPr descr="" id="133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979880" y="1661760"/>
            <a:ext cx="1495080" cy="2333160"/>
          </a:xfrm>
          <a:prstGeom prst="rect">
            <a:avLst/>
          </a:prstGeom>
        </p:spPr>
      </p:pic>
      <p:sp>
        <p:nvSpPr>
          <p:cNvPr id="134" name="TextShape 3"/>
          <p:cNvSpPr txBox="1"/>
          <p:nvPr/>
        </p:nvSpPr>
        <p:spPr>
          <a:xfrm>
            <a:off x="127080" y="105120"/>
            <a:ext cx="10515240" cy="6480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2800">
                <a:solidFill>
                  <a:srgbClr val="000000"/>
                </a:solidFill>
                <a:latin typeface="Calibri Light"/>
              </a:rPr>
              <a:t>Vault: Uploader</a:t>
            </a:r>
            <a:endParaRPr/>
          </a:p>
        </p:txBody>
      </p:sp>
      <p:sp>
        <p:nvSpPr>
          <p:cNvPr id="135" name="CustomShape 4"/>
          <p:cNvSpPr/>
          <p:nvPr/>
        </p:nvSpPr>
        <p:spPr>
          <a:xfrm>
            <a:off x="4979880" y="1196640"/>
            <a:ext cx="6095520" cy="577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0000"/>
                </a:solidFill>
                <a:latin typeface="Calibri"/>
              </a:rPr>
              <a:t>Please use LINKAVIE green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36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22440" y="-64080"/>
            <a:ext cx="3612600" cy="2884320"/>
          </a:xfrm>
          <a:prstGeom prst="rect">
            <a:avLst/>
          </a:prstGeom>
        </p:spPr>
      </p:pic>
      <p:sp>
        <p:nvSpPr>
          <p:cNvPr id="137" name="CustomShape 1"/>
          <p:cNvSpPr/>
          <p:nvPr/>
        </p:nvSpPr>
        <p:spPr>
          <a:xfrm>
            <a:off x="6565320" y="947160"/>
            <a:ext cx="4774680" cy="4251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Picture description size still too small….Make Font size 16 maybe. How much is it now ?</a:t>
            </a:r>
            <a:endParaRPr/>
          </a:p>
        </p:txBody>
      </p:sp>
      <p:sp>
        <p:nvSpPr>
          <p:cNvPr id="138" name="CustomShape 2"/>
          <p:cNvSpPr/>
          <p:nvPr/>
        </p:nvSpPr>
        <p:spPr>
          <a:xfrm>
            <a:off x="8840880" y="323640"/>
            <a:ext cx="1708200" cy="4561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ru-RU" sz="2400">
                <a:solidFill>
                  <a:srgbClr val="ff0000"/>
                </a:solidFill>
                <a:latin typeface="Calibri"/>
              </a:rPr>
              <a:t>TO BE DONE</a:t>
            </a:r>
            <a:endParaRPr/>
          </a:p>
        </p:txBody>
      </p:sp>
      <p:pic>
        <p:nvPicPr>
          <p:cNvPr descr="" id="139" name="Imag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849640" y="2791440"/>
            <a:ext cx="5662080" cy="4130280"/>
          </a:xfrm>
          <a:prstGeom prst="rect">
            <a:avLst/>
          </a:prstGeom>
        </p:spPr>
      </p:pic>
      <p:pic>
        <p:nvPicPr>
          <p:cNvPr descr="" id="140" name="Imag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57840" y="2791440"/>
            <a:ext cx="5491440" cy="4013280"/>
          </a:xfrm>
          <a:prstGeom prst="rect">
            <a:avLst/>
          </a:prstGeom>
        </p:spPr>
      </p:pic>
      <p:sp>
        <p:nvSpPr>
          <p:cNvPr id="141" name="CustomShape 3"/>
          <p:cNvSpPr/>
          <p:nvPr/>
        </p:nvSpPr>
        <p:spPr>
          <a:xfrm flipH="1">
            <a:off x="2581200" y="1162800"/>
            <a:ext cx="3983760" cy="115560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42" name="CustomShape 4"/>
          <p:cNvSpPr/>
          <p:nvPr/>
        </p:nvSpPr>
        <p:spPr>
          <a:xfrm flipH="1">
            <a:off x="3407760" y="2269080"/>
            <a:ext cx="3725640" cy="413316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43" name="CustomShape 5"/>
          <p:cNvSpPr/>
          <p:nvPr/>
        </p:nvSpPr>
        <p:spPr>
          <a:xfrm>
            <a:off x="7286760" y="2421360"/>
            <a:ext cx="1393920" cy="428400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44" name="CustomShape 6"/>
          <p:cNvSpPr/>
          <p:nvPr/>
        </p:nvSpPr>
        <p:spPr>
          <a:xfrm>
            <a:off x="6194160" y="1914840"/>
            <a:ext cx="4774680" cy="4251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In both themes Fresh Garden and Wooden Lines, picture description is more</a:t>
            </a:r>
            <a:endParaRPr/>
          </a:p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Or less unreadable. Make it size =16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770400" y="2278440"/>
            <a:ext cx="10515240" cy="1325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fr-FR" sz="4400">
                <a:solidFill>
                  <a:srgbClr val="000000"/>
                </a:solidFill>
                <a:latin typeface="Calibri Light"/>
              </a:rPr>
              <a:t>Digital Album</a:t>
            </a:r>
            <a:endParaRPr/>
          </a:p>
        </p:txBody>
      </p:sp>
      <p:sp>
        <p:nvSpPr>
          <p:cNvPr id="146" name="CustomShape 2"/>
          <p:cNvSpPr/>
          <p:nvPr/>
        </p:nvSpPr>
        <p:spPr>
          <a:xfrm>
            <a:off x="3244680" y="4259160"/>
            <a:ext cx="5063400" cy="1094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ru-RU" sz="1100">
                <a:solidFill>
                  <a:srgbClr val="00b050"/>
                </a:solidFill>
                <a:latin typeface="Calibri"/>
              </a:rPr>
              <a:t>Features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ru-RU" sz="1100">
                <a:solidFill>
                  <a:srgbClr val="00b050"/>
                </a:solidFill>
                <a:latin typeface="Calibri"/>
              </a:rPr>
              <a:t>New sliding summary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ru-RU" sz="1100">
                <a:solidFill>
                  <a:srgbClr val="00b050"/>
                </a:solidFill>
                <a:latin typeface="Calibri"/>
              </a:rPr>
              <a:t>Albums infos: Album name on Library + Mouse over infos: M2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ru-RU" sz="1100">
                <a:solidFill>
                  <a:srgbClr val="00b050"/>
                </a:solidFill>
                <a:latin typeface="Calibri"/>
              </a:rPr>
              <a:t>Album page 0 with sliding summary: M2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ru-RU" sz="1100">
                <a:solidFill>
                  <a:srgbClr val="00b050"/>
                </a:solidFill>
                <a:latin typeface="Calibri"/>
              </a:rPr>
              <a:t>Horizontal fast sliding effect when navigating from page to page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ru-RU" sz="1100">
                <a:solidFill>
                  <a:srgbClr val="00b050"/>
                </a:solidFill>
                <a:latin typeface="Calibri"/>
              </a:rPr>
              <a:t>Theme option (NEW):M2</a:t>
            </a:r>
            <a:endParaRPr/>
          </a:p>
        </p:txBody>
      </p:sp>
      <p:sp>
        <p:nvSpPr>
          <p:cNvPr id="147" name="CustomShape 3"/>
          <p:cNvSpPr/>
          <p:nvPr/>
        </p:nvSpPr>
        <p:spPr>
          <a:xfrm>
            <a:off x="2980440" y="3371400"/>
            <a:ext cx="6095520" cy="5770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600">
                <a:solidFill>
                  <a:srgbClr val="2e75b6"/>
                </a:solidFill>
                <a:latin typeface="Calibri"/>
              </a:rPr>
              <a:t>Excel ref: </a:t>
            </a:r>
            <a:r>
              <a:rPr lang="ru-RU" sz="1600">
                <a:solidFill>
                  <a:srgbClr val="000000"/>
                </a:solidFill>
                <a:latin typeface="Calibri"/>
              </a:rPr>
              <a:t>New sliding summary + Add year/months filters to the summary page and Library/</a:t>
            </a: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8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23360" y="839880"/>
            <a:ext cx="7922880" cy="4753440"/>
          </a:xfrm>
          <a:prstGeom prst="rect">
            <a:avLst/>
          </a:prstGeom>
        </p:spPr>
      </p:pic>
      <p:sp>
        <p:nvSpPr>
          <p:cNvPr id="149" name="CustomShape 1"/>
          <p:cNvSpPr/>
          <p:nvPr/>
        </p:nvSpPr>
        <p:spPr>
          <a:xfrm>
            <a:off x="8411400" y="2113560"/>
            <a:ext cx="4774680" cy="759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BUG: On 13’ laptop, sometimes I can’t access the buttons, </a:t>
            </a:r>
            <a:endParaRPr/>
          </a:p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and can’t even scroll down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Also, when it works, buttons are not visible, which is not intuitive.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 flipH="1">
            <a:off x="5637600" y="2954880"/>
            <a:ext cx="2980800" cy="216576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1" name="Imag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60" y="1255680"/>
            <a:ext cx="6976080" cy="5112000"/>
          </a:xfrm>
          <a:prstGeom prst="rect">
            <a:avLst/>
          </a:prstGeom>
        </p:spPr>
      </p:pic>
      <p:sp>
        <p:nvSpPr>
          <p:cNvPr id="152" name="CustomShape 1"/>
          <p:cNvSpPr/>
          <p:nvPr/>
        </p:nvSpPr>
        <p:spPr>
          <a:xfrm flipH="1">
            <a:off x="3711240" y="2318760"/>
            <a:ext cx="3853080" cy="369000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53" name="CustomShape 2"/>
          <p:cNvSpPr/>
          <p:nvPr/>
        </p:nvSpPr>
        <p:spPr>
          <a:xfrm>
            <a:off x="7565400" y="1408680"/>
            <a:ext cx="2773800" cy="987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200">
                <a:solidFill>
                  <a:srgbClr val="ff0000"/>
                </a:solidFill>
                <a:latin typeface="Calibri"/>
              </a:rPr>
              <a:t>Too small for Fresh Garden and Wooden Lines: Put 16 Or for “Working/editing” windows, I would keep same font and size as Modern template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4" name="TextShape 3"/>
          <p:cNvSpPr txBox="1"/>
          <p:nvPr/>
        </p:nvSpPr>
        <p:spPr>
          <a:xfrm>
            <a:off x="97560" y="-159480"/>
            <a:ext cx="57913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2400">
                <a:solidFill>
                  <a:srgbClr val="000000"/>
                </a:solidFill>
                <a:latin typeface="Calibri Light"/>
              </a:rPr>
              <a:t>ADD Gallery / Edit gallery cosmetic</a:t>
            </a:r>
            <a:endParaRPr/>
          </a:p>
        </p:txBody>
      </p:sp>
      <p:pic>
        <p:nvPicPr>
          <p:cNvPr descr="" id="155" name="Imag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7293600" y="3227040"/>
            <a:ext cx="4805640" cy="3474000"/>
          </a:xfrm>
          <a:prstGeom prst="rect">
            <a:avLst/>
          </a:prstGeom>
        </p:spPr>
      </p:pic>
      <p:sp>
        <p:nvSpPr>
          <p:cNvPr id="156" name="CustomShape 4"/>
          <p:cNvSpPr/>
          <p:nvPr/>
        </p:nvSpPr>
        <p:spPr>
          <a:xfrm>
            <a:off x="7963560" y="2449440"/>
            <a:ext cx="1239120" cy="412524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57" name="CustomShape 5"/>
          <p:cNvSpPr/>
          <p:nvPr/>
        </p:nvSpPr>
        <p:spPr>
          <a:xfrm flipH="1">
            <a:off x="5575320" y="2471040"/>
            <a:ext cx="2141640" cy="353736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58" name="CustomShape 6"/>
          <p:cNvSpPr/>
          <p:nvPr/>
        </p:nvSpPr>
        <p:spPr>
          <a:xfrm>
            <a:off x="8274240" y="2449440"/>
            <a:ext cx="2310480" cy="412524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9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50280" y="1219320"/>
            <a:ext cx="7867800" cy="5700600"/>
          </a:xfrm>
          <a:prstGeom prst="rect">
            <a:avLst/>
          </a:prstGeom>
        </p:spPr>
      </p:pic>
      <p:sp>
        <p:nvSpPr>
          <p:cNvPr id="160" name="CustomShape 1"/>
          <p:cNvSpPr/>
          <p:nvPr/>
        </p:nvSpPr>
        <p:spPr>
          <a:xfrm>
            <a:off x="4626360" y="135360"/>
            <a:ext cx="7018200" cy="1098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ru-RU">
                <a:solidFill>
                  <a:srgbClr val="ff0000"/>
                </a:solidFill>
                <a:latin typeface="Calibri"/>
              </a:rPr>
              <a:t>Prio1: </a:t>
            </a:r>
            <a:r>
              <a:rPr lang="ru-RU">
                <a:solidFill>
                  <a:srgbClr val="ff0000"/>
                </a:solidFill>
                <a:latin typeface="Calibri"/>
              </a:rPr>
              <a:t>Page numbering still with bugs: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ru-RU" sz="1200">
                <a:solidFill>
                  <a:srgbClr val="ff0000"/>
                </a:solidFill>
                <a:latin typeface="Calibri"/>
              </a:rPr>
              <a:t>When moving pages, sometimes, need to double-click to access the page, simple click don’ work =&gt; Doing CTRLF5, then back to normal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ru-RU" sz="1200">
                <a:solidFill>
                  <a:srgbClr val="ff0000"/>
                </a:solidFill>
                <a:latin typeface="Calibri"/>
              </a:rPr>
              <a:t>Also page numbering went wrong: Difficult to reproduce, but you can go and see on www, </a:t>
            </a:r>
            <a:r>
              <a:rPr lang="ru-RU" sz="1200" u="sng">
                <a:solidFill>
                  <a:srgbClr val="ff0000"/>
                </a:solidFill>
                <a:latin typeface="Calibri"/>
                <a:hlinkClick r:id="rId2"/>
              </a:rPr>
              <a:t>familleluquet13@gmail.com</a:t>
            </a:r>
            <a:r>
              <a:rPr lang="ru-RU" sz="1200">
                <a:solidFill>
                  <a:srgbClr val="ff0000"/>
                </a:solidFill>
                <a:latin typeface="Calibri"/>
              </a:rPr>
              <a:t> / Quentim2007 and se album “Naissance de Tom”</a:t>
            </a:r>
            <a:endParaRPr/>
          </a:p>
        </p:txBody>
      </p:sp>
      <p:sp>
        <p:nvSpPr>
          <p:cNvPr id="161" name="CustomShape 2"/>
          <p:cNvSpPr/>
          <p:nvPr/>
        </p:nvSpPr>
        <p:spPr>
          <a:xfrm flipH="1">
            <a:off x="2176560" y="763920"/>
            <a:ext cx="4190760" cy="243612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62" name="TextShape 3"/>
          <p:cNvSpPr txBox="1"/>
          <p:nvPr/>
        </p:nvSpPr>
        <p:spPr>
          <a:xfrm>
            <a:off x="97560" y="-159480"/>
            <a:ext cx="417240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2400">
                <a:solidFill>
                  <a:srgbClr val="000000"/>
                </a:solidFill>
                <a:latin typeface="Calibri Light"/>
              </a:rPr>
              <a:t>Pages numbering</a:t>
            </a:r>
            <a:endParaRPr/>
          </a:p>
        </p:txBody>
      </p:sp>
      <p:pic>
        <p:nvPicPr>
          <p:cNvPr descr="" id="163" name="Imag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649920" y="1296360"/>
            <a:ext cx="4428000" cy="5408640"/>
          </a:xfrm>
          <a:prstGeom prst="rect">
            <a:avLst/>
          </a:prstGeom>
        </p:spPr>
      </p:pic>
      <p:sp>
        <p:nvSpPr>
          <p:cNvPr id="164" name="CustomShape 4"/>
          <p:cNvSpPr/>
          <p:nvPr/>
        </p:nvSpPr>
        <p:spPr>
          <a:xfrm>
            <a:off x="6760080" y="870840"/>
            <a:ext cx="2103840" cy="280656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65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45680" y="1548360"/>
            <a:ext cx="8252280" cy="4435560"/>
          </a:xfrm>
          <a:prstGeom prst="rect">
            <a:avLst/>
          </a:prstGeom>
        </p:spPr>
      </p:pic>
      <p:sp>
        <p:nvSpPr>
          <p:cNvPr id="166" name="TextShape 1"/>
          <p:cNvSpPr txBox="1"/>
          <p:nvPr/>
        </p:nvSpPr>
        <p:spPr>
          <a:xfrm>
            <a:off x="219960" y="164520"/>
            <a:ext cx="10515240" cy="5821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2800">
                <a:solidFill>
                  <a:srgbClr val="000000"/>
                </a:solidFill>
                <a:latin typeface="Calibri Light"/>
              </a:rPr>
              <a:t>Framed-in Marketing:</a:t>
            </a:r>
            <a:endParaRPr/>
          </a:p>
        </p:txBody>
      </p:sp>
      <p:sp>
        <p:nvSpPr>
          <p:cNvPr id="167" name="CustomShape 2"/>
          <p:cNvSpPr/>
          <p:nvPr/>
        </p:nvSpPr>
        <p:spPr>
          <a:xfrm>
            <a:off x="8583840" y="755280"/>
            <a:ext cx="3607560" cy="5166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ru-RU" sz="1400">
                <a:solidFill>
                  <a:srgbClr val="ff0000"/>
                </a:solidFill>
                <a:latin typeface="Calibri"/>
              </a:rPr>
              <a:t>Prio 1: </a:t>
            </a:r>
            <a:r>
              <a:rPr lang="ru-RU" sz="1400">
                <a:solidFill>
                  <a:srgbClr val="ff0000"/>
                </a:solidFill>
                <a:latin typeface="Calibri"/>
              </a:rPr>
              <a:t>Remove “Recent Articles” to make the page fresher </a:t>
            </a:r>
            <a:endParaRPr/>
          </a:p>
        </p:txBody>
      </p:sp>
      <p:sp>
        <p:nvSpPr>
          <p:cNvPr id="168" name="CustomShape 3"/>
          <p:cNvSpPr/>
          <p:nvPr/>
        </p:nvSpPr>
        <p:spPr>
          <a:xfrm flipH="1">
            <a:off x="7282440" y="1066680"/>
            <a:ext cx="1415520" cy="179568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69" name="CustomShape 4"/>
          <p:cNvSpPr/>
          <p:nvPr/>
        </p:nvSpPr>
        <p:spPr>
          <a:xfrm>
            <a:off x="8856000" y="3058560"/>
            <a:ext cx="3607560" cy="303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0000"/>
                </a:solidFill>
                <a:latin typeface="Calibri"/>
              </a:rPr>
              <a:t>Why big blank here ?</a:t>
            </a:r>
            <a:endParaRPr/>
          </a:p>
        </p:txBody>
      </p:sp>
      <p:sp>
        <p:nvSpPr>
          <p:cNvPr id="170" name="CustomShape 5"/>
          <p:cNvSpPr/>
          <p:nvPr/>
        </p:nvSpPr>
        <p:spPr>
          <a:xfrm flipH="1">
            <a:off x="4082040" y="3369960"/>
            <a:ext cx="4888080" cy="70092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770400" y="2278440"/>
            <a:ext cx="10515240" cy="1325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fr-FR" sz="4400">
                <a:solidFill>
                  <a:srgbClr val="000000"/>
                </a:solidFill>
                <a:latin typeface="Calibri Light"/>
              </a:rPr>
              <a:t>Basics</a:t>
            </a:r>
            <a:endParaRPr/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720360" y="3128040"/>
            <a:ext cx="10515240" cy="1325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 Light"/>
              </a:rPr>
              <a:t>END OF M1 tests – 21/04/2014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64400" y="671760"/>
            <a:ext cx="10286640" cy="3713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00b050"/>
                </a:solidFill>
                <a:latin typeface="Calibri"/>
              </a:rPr>
              <a:t>Remember me at login don’t work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00b050"/>
                </a:solidFill>
                <a:latin typeface="Calibri"/>
              </a:rPr>
              <a:t>Delete empty folder don’t work on vault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00b050"/>
                </a:solidFill>
                <a:latin typeface="Calibri"/>
              </a:rPr>
              <a:t>Move feature disapeared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00b050"/>
                </a:solidFill>
                <a:latin typeface="Calibri"/>
              </a:rPr>
              <a:t>Album carrousel: Closing preview not working well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00b050"/>
                </a:solidFill>
                <a:latin typeface="Calibri"/>
              </a:rPr>
              <a:t>Invitations with several users: gmail, yopmail, yahoo, hotmail, sfr.fr, free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00b050"/>
                </a:solidFill>
                <a:latin typeface="Calibri"/>
              </a:rPr>
              <a:t>Album: Edit chapter can’t be back from edit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00b050"/>
                </a:solidFill>
                <a:latin typeface="Calibri"/>
              </a:rPr>
              <a:t>Album summary filter: Flicker before making filter, also when click on select arrow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00b050"/>
                </a:solidFill>
                <a:latin typeface="Calibri"/>
              </a:rPr>
              <a:t>Dashboard upload is long (Not suing cache ?)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00b050"/>
                </a:solidFill>
                <a:latin typeface="Calibri"/>
              </a:rPr>
              <a:t>Vault: xMB of 2GB available…2GB never change !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ff0000"/>
                </a:solidFill>
                <a:latin typeface="Calibri"/>
              </a:rPr>
              <a:t>Library: Rename shelf use « Add Shelf » message in its popup. Should be « RENAME SHELF » for EN and « RENOMMER ÉTAGÈRE » for FR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ff0000"/>
                </a:solidFill>
                <a:latin typeface="Calibri"/>
              </a:rPr>
              <a:t>Getlinkavie.com =&gt; « blog » redirects to blog.linkavie.com and not blog.linkavie.com/fr or /en as it should be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400">
                <a:solidFill>
                  <a:srgbClr val="ff0000"/>
                </a:solidFill>
                <a:latin typeface="Calibri"/>
              </a:rPr>
              <a:t> </a:t>
            </a:r>
            <a:r>
              <a:rPr lang="ru-RU" sz="1400">
                <a:solidFill>
                  <a:srgbClr val="ff0000"/>
                </a:solidFill>
                <a:latin typeface="Calibri"/>
              </a:rPr>
              <a:t>+ many Fench accents lost (maybe encoding issue ?)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78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245520" y="1049400"/>
            <a:ext cx="9297360" cy="5036040"/>
          </a:xfrm>
          <a:prstGeom prst="rect">
            <a:avLst/>
          </a:prstGeom>
        </p:spPr>
      </p:pic>
      <p:sp>
        <p:nvSpPr>
          <p:cNvPr id="79" name="CustomShape 1"/>
          <p:cNvSpPr/>
          <p:nvPr/>
        </p:nvSpPr>
        <p:spPr>
          <a:xfrm flipH="1">
            <a:off x="6482160" y="1941480"/>
            <a:ext cx="3493440" cy="26676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80" name="CustomShape 2"/>
          <p:cNvSpPr/>
          <p:nvPr/>
        </p:nvSpPr>
        <p:spPr>
          <a:xfrm>
            <a:off x="9497880" y="1644120"/>
            <a:ext cx="2817720" cy="4251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100">
                <a:solidFill>
                  <a:srgbClr val="00b050"/>
                </a:solidFill>
                <a:latin typeface="Calibri"/>
              </a:rPr>
              <a:t>Remove tagline / No tagline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1" name="CustomShape 3"/>
          <p:cNvSpPr/>
          <p:nvPr/>
        </p:nvSpPr>
        <p:spPr>
          <a:xfrm flipH="1">
            <a:off x="5475600" y="2754360"/>
            <a:ext cx="4067280" cy="184968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82" name="CustomShape 4"/>
          <p:cNvSpPr/>
          <p:nvPr/>
        </p:nvSpPr>
        <p:spPr>
          <a:xfrm>
            <a:off x="9543240" y="2454120"/>
            <a:ext cx="2817720" cy="5925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100">
                <a:solidFill>
                  <a:srgbClr val="00b050"/>
                </a:solidFill>
                <a:latin typeface="Calibri"/>
              </a:rPr>
              <a:t>“</a:t>
            </a:r>
            <a:r>
              <a:rPr lang="ru-RU" sz="1100">
                <a:solidFill>
                  <a:srgbClr val="00b050"/>
                </a:solidFill>
                <a:latin typeface="Calibri"/>
              </a:rPr>
              <a:t>Newsletters” with a “s” at the end and capital “N” to begin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3" name="CustomShape 5"/>
          <p:cNvSpPr/>
          <p:nvPr/>
        </p:nvSpPr>
        <p:spPr>
          <a:xfrm>
            <a:off x="7535160" y="105120"/>
            <a:ext cx="4515840" cy="8204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ru-RU" sz="1600">
                <a:solidFill>
                  <a:srgbClr val="ff0000"/>
                </a:solidFill>
                <a:latin typeface="Calibri"/>
              </a:rPr>
              <a:t>Prio 1:</a:t>
            </a:r>
            <a:r>
              <a:rPr lang="ru-RU" sz="1600">
                <a:solidFill>
                  <a:srgbClr val="ff0000"/>
                </a:solidFill>
                <a:latin typeface="Calibri"/>
              </a:rPr>
              <a:t> Registration to Mailchimp newsletter is broken both</a:t>
            </a:r>
            <a:endParaRPr/>
          </a:p>
          <a:p>
            <a:pPr>
              <a:lnSpc>
                <a:spcPct val="100000"/>
              </a:lnSpc>
            </a:pPr>
            <a:r>
              <a:rPr lang="ru-RU" sz="1600">
                <a:solidFill>
                  <a:srgbClr val="ff0000"/>
                </a:solidFill>
                <a:latin typeface="Calibri"/>
              </a:rPr>
              <a:t>FR and EN</a:t>
            </a:r>
            <a:endParaRPr/>
          </a:p>
        </p:txBody>
      </p:sp>
      <p:sp>
        <p:nvSpPr>
          <p:cNvPr id="84" name="TextShape 6"/>
          <p:cNvSpPr txBox="1"/>
          <p:nvPr/>
        </p:nvSpPr>
        <p:spPr>
          <a:xfrm>
            <a:off x="127080" y="105120"/>
            <a:ext cx="10515240" cy="6480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2800">
                <a:solidFill>
                  <a:srgbClr val="000000"/>
                </a:solidFill>
                <a:latin typeface="Calibri Light"/>
              </a:rPr>
              <a:t>Registration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85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6760" y="655560"/>
            <a:ext cx="7901640" cy="4280040"/>
          </a:xfrm>
          <a:prstGeom prst="rect">
            <a:avLst/>
          </a:prstGeom>
        </p:spPr>
      </p:pic>
      <p:sp>
        <p:nvSpPr>
          <p:cNvPr id="86" name="CustomShape 1"/>
          <p:cNvSpPr/>
          <p:nvPr/>
        </p:nvSpPr>
        <p:spPr>
          <a:xfrm flipH="1" flipV="1">
            <a:off x="2937960" y="1990080"/>
            <a:ext cx="5864400" cy="15516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87" name="CustomShape 2"/>
          <p:cNvSpPr/>
          <p:nvPr/>
        </p:nvSpPr>
        <p:spPr>
          <a:xfrm>
            <a:off x="8802720" y="1990800"/>
            <a:ext cx="2817720" cy="4251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When changing photo profile, Not updated automatically. Need to make a refresh</a:t>
            </a:r>
            <a:endParaRPr/>
          </a:p>
        </p:txBody>
      </p:sp>
      <p:sp>
        <p:nvSpPr>
          <p:cNvPr id="88" name="CustomShape 3"/>
          <p:cNvSpPr/>
          <p:nvPr/>
        </p:nvSpPr>
        <p:spPr>
          <a:xfrm flipH="1" flipV="1">
            <a:off x="6914880" y="1151640"/>
            <a:ext cx="1991160" cy="83880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89" name="TextShape 4"/>
          <p:cNvSpPr txBox="1"/>
          <p:nvPr/>
        </p:nvSpPr>
        <p:spPr>
          <a:xfrm>
            <a:off x="127080" y="105120"/>
            <a:ext cx="10515240" cy="6480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2800">
                <a:solidFill>
                  <a:srgbClr val="000000"/>
                </a:solidFill>
                <a:latin typeface="Calibri Light"/>
              </a:rPr>
              <a:t>My profile</a:t>
            </a:r>
            <a:endParaRPr/>
          </a:p>
        </p:txBody>
      </p:sp>
      <p:sp>
        <p:nvSpPr>
          <p:cNvPr id="90" name="CustomShape 5"/>
          <p:cNvSpPr/>
          <p:nvPr/>
        </p:nvSpPr>
        <p:spPr>
          <a:xfrm>
            <a:off x="536760" y="4327920"/>
            <a:ext cx="9600840" cy="1095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b="1" lang="ru-RU">
                <a:solidFill>
                  <a:srgbClr val="ff0000"/>
                </a:solidFill>
                <a:latin typeface="Calibri"/>
              </a:rPr>
              <a:t>Prio 1: </a:t>
            </a:r>
            <a:r>
              <a:rPr lang="ru-RU">
                <a:solidFill>
                  <a:srgbClr val="ff0000"/>
                </a:solidFill>
                <a:latin typeface="Calibri"/>
              </a:rPr>
              <a:t>A french user gets recorded as English in his profile by default. So by default, french user should be french in his profile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charset="2" typeface="Wingdings"/>
              <a:buChar char=""/>
            </a:pPr>
            <a:r>
              <a:rPr lang="ru-RU" sz="1200">
                <a:solidFill>
                  <a:srgbClr val="ff0000"/>
                </a:solidFill>
                <a:latin typeface="Calibri"/>
              </a:rPr>
              <a:t>When changing usr language in profile, when validate, page site should change to the right language right away. Now, need to logout/login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91" name="Imag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88960" y="1536840"/>
            <a:ext cx="5825880" cy="3547080"/>
          </a:xfrm>
          <a:prstGeom prst="rect">
            <a:avLst/>
          </a:prstGeom>
        </p:spPr>
      </p:pic>
      <p:sp>
        <p:nvSpPr>
          <p:cNvPr id="92" name="CustomShape 1"/>
          <p:cNvSpPr/>
          <p:nvPr/>
        </p:nvSpPr>
        <p:spPr>
          <a:xfrm flipH="1" flipV="1">
            <a:off x="4030200" y="1905120"/>
            <a:ext cx="2384640" cy="96048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93" name="CustomShape 2"/>
          <p:cNvSpPr/>
          <p:nvPr/>
        </p:nvSpPr>
        <p:spPr>
          <a:xfrm>
            <a:off x="6415200" y="2710440"/>
            <a:ext cx="2817720" cy="5925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Difficult to understand how to navigate</a:t>
            </a:r>
            <a:endParaRPr/>
          </a:p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User should be able to scroll from 1920 up to now</a:t>
            </a:r>
            <a:endParaRPr/>
          </a:p>
        </p:txBody>
      </p:sp>
      <p:sp>
        <p:nvSpPr>
          <p:cNvPr id="94" name="TextShape 3"/>
          <p:cNvSpPr txBox="1"/>
          <p:nvPr/>
        </p:nvSpPr>
        <p:spPr>
          <a:xfrm>
            <a:off x="127080" y="105120"/>
            <a:ext cx="10515240" cy="6480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2800">
                <a:solidFill>
                  <a:srgbClr val="000000"/>
                </a:solidFill>
                <a:latin typeface="Calibri Light"/>
              </a:rPr>
              <a:t>Profile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7155720" y="3378240"/>
            <a:ext cx="2817720" cy="1094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100">
                <a:solidFill>
                  <a:srgbClr val="ff0000"/>
                </a:solidFill>
                <a:latin typeface="Calibri"/>
              </a:rPr>
              <a:t>Should show the items in the following order: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ru-RU" sz="1100">
                <a:solidFill>
                  <a:srgbClr val="ff0000"/>
                </a:solidFill>
                <a:latin typeface="Calibri"/>
              </a:rPr>
              <a:t>Number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ru-RU" sz="1100">
                <a:solidFill>
                  <a:srgbClr val="ff0000"/>
                </a:solidFill>
                <a:latin typeface="Calibri"/>
              </a:rPr>
              <a:t>Street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ru-RU" sz="1100">
                <a:solidFill>
                  <a:srgbClr val="ff0000"/>
                </a:solidFill>
                <a:latin typeface="Calibri"/>
              </a:rPr>
              <a:t>Zip_code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ru-RU" sz="1100">
                <a:solidFill>
                  <a:srgbClr val="ff0000"/>
                </a:solidFill>
                <a:latin typeface="Calibri"/>
              </a:rPr>
              <a:t>Cisty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ru-RU" sz="1100">
                <a:solidFill>
                  <a:srgbClr val="ff0000"/>
                </a:solidFill>
                <a:latin typeface="Calibri"/>
              </a:rPr>
              <a:t>Country</a:t>
            </a:r>
            <a:endParaRPr/>
          </a:p>
        </p:txBody>
      </p:sp>
      <p:pic>
        <p:nvPicPr>
          <p:cNvPr descr="" id="96" name="Image 1"/>
          <p:cNvPicPr/>
          <p:nvPr/>
        </p:nvPicPr>
        <p:blipFill>
          <a:blip r:embed="rId1"/>
          <a:stretch>
            <a:fillRect/>
          </a:stretch>
        </p:blipFill>
        <p:spPr>
          <a:xfrm>
            <a:off x="623520" y="752400"/>
            <a:ext cx="5280120" cy="3585960"/>
          </a:xfrm>
          <a:prstGeom prst="rect">
            <a:avLst/>
          </a:prstGeom>
        </p:spPr>
      </p:pic>
      <p:sp>
        <p:nvSpPr>
          <p:cNvPr id="97" name="CustomShape 2"/>
          <p:cNvSpPr/>
          <p:nvPr/>
        </p:nvSpPr>
        <p:spPr>
          <a:xfrm flipH="1">
            <a:off x="3628440" y="3721320"/>
            <a:ext cx="3621960" cy="43128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98" name="TextShape 3"/>
          <p:cNvSpPr txBox="1"/>
          <p:nvPr/>
        </p:nvSpPr>
        <p:spPr>
          <a:xfrm>
            <a:off x="127080" y="105120"/>
            <a:ext cx="10515240" cy="6480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2800">
                <a:solidFill>
                  <a:srgbClr val="000000"/>
                </a:solidFill>
                <a:latin typeface="Calibri Light"/>
              </a:rPr>
              <a:t>Profile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6415200" y="2710440"/>
            <a:ext cx="2817720" cy="272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200">
                <a:solidFill>
                  <a:srgbClr val="ff0000"/>
                </a:solidFill>
                <a:latin typeface="Calibri"/>
              </a:rPr>
              <a:t>Put user email address by default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127080" y="105120"/>
            <a:ext cx="10515240" cy="6480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2800">
                <a:solidFill>
                  <a:srgbClr val="000000"/>
                </a:solidFill>
                <a:latin typeface="Calibri Light"/>
              </a:rPr>
              <a:t>Contacts</a:t>
            </a:r>
            <a:endParaRPr/>
          </a:p>
        </p:txBody>
      </p:sp>
      <p:sp>
        <p:nvSpPr>
          <p:cNvPr id="101" name="CustomShape 3"/>
          <p:cNvSpPr/>
          <p:nvPr/>
        </p:nvSpPr>
        <p:spPr>
          <a:xfrm>
            <a:off x="5842080" y="682200"/>
            <a:ext cx="6095520" cy="7909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0000"/>
                </a:solidFill>
                <a:latin typeface="Calibri"/>
              </a:rPr>
              <a:t>When on My contacts page: link « My contact – invite new contact » don’t work</a:t>
            </a:r>
            <a:endParaRPr/>
          </a:p>
          <a:p>
            <a:pPr>
              <a:lnSpc>
                <a:spcPct val="100000"/>
              </a:lnSpc>
            </a:pPr>
            <a:r>
              <a:rPr lang="ru-RU" sz="1400">
                <a:solidFill>
                  <a:srgbClr val="ff0000"/>
                </a:solidFill>
                <a:latin typeface="Calibri"/>
              </a:rPr>
              <a:t>Should popup to invite user window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102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271440" y="1368720"/>
            <a:ext cx="6054120" cy="2050560"/>
          </a:xfrm>
          <a:prstGeom prst="rect">
            <a:avLst/>
          </a:prstGeom>
        </p:spPr>
      </p:pic>
      <p:sp>
        <p:nvSpPr>
          <p:cNvPr id="103" name="CustomShape 4"/>
          <p:cNvSpPr/>
          <p:nvPr/>
        </p:nvSpPr>
        <p:spPr>
          <a:xfrm flipH="1" flipV="1">
            <a:off x="4056840" y="2457360"/>
            <a:ext cx="2356920" cy="40824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04" name="CustomShape 5"/>
          <p:cNvSpPr/>
          <p:nvPr/>
        </p:nvSpPr>
        <p:spPr>
          <a:xfrm flipH="1" flipV="1">
            <a:off x="1610280" y="2408040"/>
            <a:ext cx="4803480" cy="43956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05" name="CustomShape 6"/>
          <p:cNvSpPr/>
          <p:nvPr/>
        </p:nvSpPr>
        <p:spPr>
          <a:xfrm>
            <a:off x="3024360" y="3378600"/>
            <a:ext cx="4071600" cy="45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200">
                <a:solidFill>
                  <a:srgbClr val="ff0000"/>
                </a:solidFill>
                <a:latin typeface="Calibri"/>
              </a:rPr>
              <a:t>Can’t understand D.O.B. Change to “Birthday” for EN and “Date d’anniversaire” for FR</a:t>
            </a:r>
            <a:endParaRPr/>
          </a:p>
        </p:txBody>
      </p:sp>
      <p:sp>
        <p:nvSpPr>
          <p:cNvPr id="106" name="CustomShape 7"/>
          <p:cNvSpPr/>
          <p:nvPr/>
        </p:nvSpPr>
        <p:spPr>
          <a:xfrm flipH="1" flipV="1">
            <a:off x="1915200" y="2926440"/>
            <a:ext cx="1207800" cy="60696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07" name="CustomShape 8"/>
          <p:cNvSpPr/>
          <p:nvPr/>
        </p:nvSpPr>
        <p:spPr>
          <a:xfrm flipH="1">
            <a:off x="5267520" y="1082160"/>
            <a:ext cx="573480" cy="109008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08" name="CustomShape 9"/>
          <p:cNvSpPr/>
          <p:nvPr/>
        </p:nvSpPr>
        <p:spPr>
          <a:xfrm flipH="1" flipV="1">
            <a:off x="1126800" y="2621520"/>
            <a:ext cx="111960" cy="213012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09" name="CustomShape 10"/>
          <p:cNvSpPr/>
          <p:nvPr/>
        </p:nvSpPr>
        <p:spPr>
          <a:xfrm>
            <a:off x="1239480" y="4753080"/>
            <a:ext cx="2817720" cy="45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200">
                <a:solidFill>
                  <a:srgbClr val="ff0000"/>
                </a:solidFill>
                <a:latin typeface="Calibri"/>
              </a:rPr>
              <a:t>Visual is a bit broken when we have pre-registered users</a:t>
            </a:r>
            <a:endParaRPr/>
          </a:p>
        </p:txBody>
      </p:sp>
      <p:sp>
        <p:nvSpPr>
          <p:cNvPr id="110" name="CustomShape 11"/>
          <p:cNvSpPr/>
          <p:nvPr/>
        </p:nvSpPr>
        <p:spPr>
          <a:xfrm flipH="1" flipV="1">
            <a:off x="845280" y="2456640"/>
            <a:ext cx="337680" cy="229500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  <p:sp>
        <p:nvSpPr>
          <p:cNvPr id="111" name="CustomShape 12"/>
          <p:cNvSpPr/>
          <p:nvPr/>
        </p:nvSpPr>
        <p:spPr>
          <a:xfrm>
            <a:off x="8326080" y="4964760"/>
            <a:ext cx="2817720" cy="6379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200">
                <a:solidFill>
                  <a:srgbClr val="ff0000"/>
                </a:solidFill>
                <a:latin typeface="Calibri"/>
              </a:rPr>
              <a:t>To check: That a pre-registered user that don’t update his profile within 5 days get removed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314320" y="3112920"/>
            <a:ext cx="2817720" cy="45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ru-RU" sz="1200">
                <a:solidFill>
                  <a:srgbClr val="ff0000"/>
                </a:solidFill>
                <a:latin typeface="Calibri"/>
              </a:rPr>
              <a:t>Cover: a vertical picture get transformed badly</a:t>
            </a:r>
            <a:endParaRPr/>
          </a:p>
        </p:txBody>
      </p:sp>
      <p:sp>
        <p:nvSpPr>
          <p:cNvPr id="113" name="TextShape 2"/>
          <p:cNvSpPr txBox="1"/>
          <p:nvPr/>
        </p:nvSpPr>
        <p:spPr>
          <a:xfrm>
            <a:off x="127080" y="105120"/>
            <a:ext cx="10515240" cy="6480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2800">
                <a:solidFill>
                  <a:srgbClr val="000000"/>
                </a:solidFill>
                <a:latin typeface="Calibri Light"/>
              </a:rPr>
              <a:t>Album: Cover page</a:t>
            </a:r>
            <a:endParaRPr/>
          </a:p>
        </p:txBody>
      </p:sp>
      <p:pic>
        <p:nvPicPr>
          <p:cNvPr descr="" id="114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727200" y="1007640"/>
            <a:ext cx="3205800" cy="2566080"/>
          </a:xfrm>
          <a:prstGeom prst="rect">
            <a:avLst/>
          </a:prstGeom>
        </p:spPr>
      </p:pic>
      <p:sp>
        <p:nvSpPr>
          <p:cNvPr id="115" name="CustomShape 3"/>
          <p:cNvSpPr/>
          <p:nvPr/>
        </p:nvSpPr>
        <p:spPr>
          <a:xfrm flipH="1" flipV="1">
            <a:off x="2929320" y="2438280"/>
            <a:ext cx="2384640" cy="80496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